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7561263" cy="10693400"/>
  <p:notesSz cx="6858000" cy="9144000"/>
  <p:defaultTextStyle>
    <a:defPPr>
      <a:defRPr lang="ru-RU"/>
    </a:defPPr>
    <a:lvl1pPr marL="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1pPr>
    <a:lvl2pPr marL="497845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2pPr>
    <a:lvl3pPr marL="99569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3pPr>
    <a:lvl4pPr marL="1493535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199138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489225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6pPr>
    <a:lvl7pPr marL="298707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7pPr>
    <a:lvl8pPr marL="3484916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8pPr>
    <a:lvl9pPr marL="3982761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63C2B"/>
    <a:srgbClr val="35BBE2"/>
    <a:srgbClr val="FDB714"/>
    <a:srgbClr val="B9D031"/>
    <a:srgbClr val="85A13C"/>
    <a:srgbClr val="121212"/>
    <a:srgbClr val="3E4C1C"/>
    <a:srgbClr val="303B15"/>
    <a:srgbClr val="E9F0BE"/>
    <a:srgbClr val="8A1D0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284" autoAdjust="0"/>
  </p:normalViewPr>
  <p:slideViewPr>
    <p:cSldViewPr>
      <p:cViewPr>
        <p:scale>
          <a:sx n="60" d="100"/>
          <a:sy n="60" d="100"/>
        </p:scale>
        <p:origin x="-1776" y="-258"/>
      </p:cViewPr>
      <p:guideLst>
        <p:guide orient="horz" pos="3368"/>
        <p:guide pos="238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67095" y="3321887"/>
            <a:ext cx="6427074" cy="229215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34190" y="6059594"/>
            <a:ext cx="5292884" cy="2732757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978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956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935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913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4892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9870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4849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9827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12463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26792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4111436" y="618831"/>
            <a:ext cx="1275964" cy="13178626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283548" y="618831"/>
            <a:ext cx="3701869" cy="13178626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19572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03223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97288" y="6871501"/>
            <a:ext cx="6427074" cy="2123828"/>
          </a:xfrm>
        </p:spPr>
        <p:txBody>
          <a:bodyPr anchor="t"/>
          <a:lstStyle>
            <a:lvl1pPr algn="l">
              <a:defRPr sz="44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97288" y="4532320"/>
            <a:ext cx="6427074" cy="2339181"/>
          </a:xfrm>
        </p:spPr>
        <p:txBody>
          <a:bodyPr anchor="b"/>
          <a:lstStyle>
            <a:lvl1pPr marL="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97845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9569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3pPr>
            <a:lvl4pPr marL="149353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199138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48922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298707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484916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398276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7140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283548" y="3604073"/>
            <a:ext cx="2488916" cy="10193385"/>
          </a:xfrm>
        </p:spPr>
        <p:txBody>
          <a:bodyPr/>
          <a:lstStyle>
            <a:lvl1pPr>
              <a:defRPr sz="30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2898485" y="3604073"/>
            <a:ext cx="2488916" cy="10193385"/>
          </a:xfrm>
        </p:spPr>
        <p:txBody>
          <a:bodyPr/>
          <a:lstStyle>
            <a:lvl1pPr>
              <a:defRPr sz="30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77007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8063" y="428232"/>
            <a:ext cx="6805137" cy="1782233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78064" y="2393639"/>
            <a:ext cx="3340871" cy="997555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97845" indent="0">
              <a:buNone/>
              <a:defRPr sz="2200" b="1"/>
            </a:lvl2pPr>
            <a:lvl3pPr marL="995690" indent="0">
              <a:buNone/>
              <a:defRPr sz="2000" b="1"/>
            </a:lvl3pPr>
            <a:lvl4pPr marL="1493535" indent="0">
              <a:buNone/>
              <a:defRPr sz="1700" b="1"/>
            </a:lvl4pPr>
            <a:lvl5pPr marL="1991380" indent="0">
              <a:buNone/>
              <a:defRPr sz="1700" b="1"/>
            </a:lvl5pPr>
            <a:lvl6pPr marL="2489225" indent="0">
              <a:buNone/>
              <a:defRPr sz="1700" b="1"/>
            </a:lvl6pPr>
            <a:lvl7pPr marL="2987070" indent="0">
              <a:buNone/>
              <a:defRPr sz="1700" b="1"/>
            </a:lvl7pPr>
            <a:lvl8pPr marL="3484916" indent="0">
              <a:buNone/>
              <a:defRPr sz="1700" b="1"/>
            </a:lvl8pPr>
            <a:lvl9pPr marL="3982761" indent="0">
              <a:buNone/>
              <a:defRPr sz="17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78064" y="3391194"/>
            <a:ext cx="3340871" cy="6161082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841017" y="2393639"/>
            <a:ext cx="3342183" cy="997555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97845" indent="0">
              <a:buNone/>
              <a:defRPr sz="2200" b="1"/>
            </a:lvl2pPr>
            <a:lvl3pPr marL="995690" indent="0">
              <a:buNone/>
              <a:defRPr sz="2000" b="1"/>
            </a:lvl3pPr>
            <a:lvl4pPr marL="1493535" indent="0">
              <a:buNone/>
              <a:defRPr sz="1700" b="1"/>
            </a:lvl4pPr>
            <a:lvl5pPr marL="1991380" indent="0">
              <a:buNone/>
              <a:defRPr sz="1700" b="1"/>
            </a:lvl5pPr>
            <a:lvl6pPr marL="2489225" indent="0">
              <a:buNone/>
              <a:defRPr sz="1700" b="1"/>
            </a:lvl6pPr>
            <a:lvl7pPr marL="2987070" indent="0">
              <a:buNone/>
              <a:defRPr sz="1700" b="1"/>
            </a:lvl7pPr>
            <a:lvl8pPr marL="3484916" indent="0">
              <a:buNone/>
              <a:defRPr sz="1700" b="1"/>
            </a:lvl8pPr>
            <a:lvl9pPr marL="3982761" indent="0">
              <a:buNone/>
              <a:defRPr sz="17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3841017" y="3391194"/>
            <a:ext cx="3342183" cy="6161082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3659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28270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27606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8064" y="425755"/>
            <a:ext cx="2487604" cy="1811938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956244" y="425757"/>
            <a:ext cx="4226957" cy="9126521"/>
          </a:xfrm>
        </p:spPr>
        <p:txBody>
          <a:bodyPr/>
          <a:lstStyle>
            <a:lvl1pPr>
              <a:defRPr sz="3500"/>
            </a:lvl1pPr>
            <a:lvl2pPr>
              <a:defRPr sz="3000"/>
            </a:lvl2pPr>
            <a:lvl3pPr>
              <a:defRPr sz="26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78064" y="2237694"/>
            <a:ext cx="2487604" cy="7314584"/>
          </a:xfrm>
        </p:spPr>
        <p:txBody>
          <a:bodyPr/>
          <a:lstStyle>
            <a:lvl1pPr marL="0" indent="0">
              <a:buNone/>
              <a:defRPr sz="1500"/>
            </a:lvl1pPr>
            <a:lvl2pPr marL="497845" indent="0">
              <a:buNone/>
              <a:defRPr sz="1300"/>
            </a:lvl2pPr>
            <a:lvl3pPr marL="995690" indent="0">
              <a:buNone/>
              <a:defRPr sz="1100"/>
            </a:lvl3pPr>
            <a:lvl4pPr marL="1493535" indent="0">
              <a:buNone/>
              <a:defRPr sz="1000"/>
            </a:lvl4pPr>
            <a:lvl5pPr marL="1991380" indent="0">
              <a:buNone/>
              <a:defRPr sz="1000"/>
            </a:lvl5pPr>
            <a:lvl6pPr marL="2489225" indent="0">
              <a:buNone/>
              <a:defRPr sz="1000"/>
            </a:lvl6pPr>
            <a:lvl7pPr marL="2987070" indent="0">
              <a:buNone/>
              <a:defRPr sz="1000"/>
            </a:lvl7pPr>
            <a:lvl8pPr marL="3484916" indent="0">
              <a:buNone/>
              <a:defRPr sz="1000"/>
            </a:lvl8pPr>
            <a:lvl9pPr marL="3982761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27427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82060" y="7485380"/>
            <a:ext cx="4536758" cy="883692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482060" y="955475"/>
            <a:ext cx="4536758" cy="6416040"/>
          </a:xfrm>
        </p:spPr>
        <p:txBody>
          <a:bodyPr/>
          <a:lstStyle>
            <a:lvl1pPr marL="0" indent="0">
              <a:buNone/>
              <a:defRPr sz="3500"/>
            </a:lvl1pPr>
            <a:lvl2pPr marL="497845" indent="0">
              <a:buNone/>
              <a:defRPr sz="3000"/>
            </a:lvl2pPr>
            <a:lvl3pPr marL="995690" indent="0">
              <a:buNone/>
              <a:defRPr sz="2600"/>
            </a:lvl3pPr>
            <a:lvl4pPr marL="1493535" indent="0">
              <a:buNone/>
              <a:defRPr sz="2200"/>
            </a:lvl4pPr>
            <a:lvl5pPr marL="1991380" indent="0">
              <a:buNone/>
              <a:defRPr sz="2200"/>
            </a:lvl5pPr>
            <a:lvl6pPr marL="2489225" indent="0">
              <a:buNone/>
              <a:defRPr sz="2200"/>
            </a:lvl6pPr>
            <a:lvl7pPr marL="2987070" indent="0">
              <a:buNone/>
              <a:defRPr sz="2200"/>
            </a:lvl7pPr>
            <a:lvl8pPr marL="3484916" indent="0">
              <a:buNone/>
              <a:defRPr sz="2200"/>
            </a:lvl8pPr>
            <a:lvl9pPr marL="3982761" indent="0">
              <a:buNone/>
              <a:defRPr sz="22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482060" y="8369072"/>
            <a:ext cx="4536758" cy="1254988"/>
          </a:xfrm>
        </p:spPr>
        <p:txBody>
          <a:bodyPr/>
          <a:lstStyle>
            <a:lvl1pPr marL="0" indent="0">
              <a:buNone/>
              <a:defRPr sz="1500"/>
            </a:lvl1pPr>
            <a:lvl2pPr marL="497845" indent="0">
              <a:buNone/>
              <a:defRPr sz="1300"/>
            </a:lvl2pPr>
            <a:lvl3pPr marL="995690" indent="0">
              <a:buNone/>
              <a:defRPr sz="1100"/>
            </a:lvl3pPr>
            <a:lvl4pPr marL="1493535" indent="0">
              <a:buNone/>
              <a:defRPr sz="1000"/>
            </a:lvl4pPr>
            <a:lvl5pPr marL="1991380" indent="0">
              <a:buNone/>
              <a:defRPr sz="1000"/>
            </a:lvl5pPr>
            <a:lvl6pPr marL="2489225" indent="0">
              <a:buNone/>
              <a:defRPr sz="1000"/>
            </a:lvl6pPr>
            <a:lvl7pPr marL="2987070" indent="0">
              <a:buNone/>
              <a:defRPr sz="1000"/>
            </a:lvl7pPr>
            <a:lvl8pPr marL="3484916" indent="0">
              <a:buNone/>
              <a:defRPr sz="1000"/>
            </a:lvl8pPr>
            <a:lvl9pPr marL="3982761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62962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8063" y="428232"/>
            <a:ext cx="6805137" cy="1782233"/>
          </a:xfrm>
          <a:prstGeom prst="rect">
            <a:avLst/>
          </a:prstGeom>
        </p:spPr>
        <p:txBody>
          <a:bodyPr vert="horz" lIns="99569" tIns="49785" rIns="99569" bIns="49785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78063" y="2495128"/>
            <a:ext cx="6805137" cy="7057150"/>
          </a:xfrm>
          <a:prstGeom prst="rect">
            <a:avLst/>
          </a:prstGeom>
        </p:spPr>
        <p:txBody>
          <a:bodyPr vert="horz" lIns="99569" tIns="49785" rIns="99569" bIns="49785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378063" y="9911199"/>
            <a:ext cx="1764295" cy="569325"/>
          </a:xfrm>
          <a:prstGeom prst="rect">
            <a:avLst/>
          </a:prstGeom>
        </p:spPr>
        <p:txBody>
          <a:bodyPr vert="horz" lIns="99569" tIns="49785" rIns="99569" bIns="49785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583432" y="9911199"/>
            <a:ext cx="2394400" cy="569325"/>
          </a:xfrm>
          <a:prstGeom prst="rect">
            <a:avLst/>
          </a:prstGeom>
        </p:spPr>
        <p:txBody>
          <a:bodyPr vert="horz" lIns="99569" tIns="49785" rIns="99569" bIns="49785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5418905" y="9911199"/>
            <a:ext cx="1764295" cy="569325"/>
          </a:xfrm>
          <a:prstGeom prst="rect">
            <a:avLst/>
          </a:prstGeom>
        </p:spPr>
        <p:txBody>
          <a:bodyPr vert="horz" lIns="99569" tIns="49785" rIns="99569" bIns="49785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18868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95690" rtl="0" eaLnBrk="1" latinLnBrk="0" hangingPunct="1">
        <a:spcBef>
          <a:spcPct val="0"/>
        </a:spcBef>
        <a:buNone/>
        <a:defRPr sz="4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73384" indent="-373384" algn="l" defTabSz="995690" rtl="0" eaLnBrk="1" latinLnBrk="0" hangingPunct="1">
        <a:spcBef>
          <a:spcPct val="20000"/>
        </a:spcBef>
        <a:buFont typeface="Arial" pitchFamily="34" charset="0"/>
        <a:buChar char="•"/>
        <a:defRPr sz="3500" kern="1200">
          <a:solidFill>
            <a:schemeClr val="tx1"/>
          </a:solidFill>
          <a:latin typeface="+mn-lt"/>
          <a:ea typeface="+mn-ea"/>
          <a:cs typeface="+mn-cs"/>
        </a:defRPr>
      </a:lvl1pPr>
      <a:lvl2pPr marL="808998" indent="-311153" algn="l" defTabSz="995690" rtl="0" eaLnBrk="1" latinLnBrk="0" hangingPunct="1">
        <a:spcBef>
          <a:spcPct val="20000"/>
        </a:spcBef>
        <a:buFont typeface="Arial" pitchFamily="34" charset="0"/>
        <a:buChar char="–"/>
        <a:defRPr sz="3000" kern="1200">
          <a:solidFill>
            <a:schemeClr val="tx1"/>
          </a:solidFill>
          <a:latin typeface="+mn-lt"/>
          <a:ea typeface="+mn-ea"/>
          <a:cs typeface="+mn-cs"/>
        </a:defRPr>
      </a:lvl2pPr>
      <a:lvl3pPr marL="1244613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742458" indent="-248923" algn="l" defTabSz="995690" rtl="0" eaLnBrk="1" latinLnBrk="0" hangingPunct="1">
        <a:spcBef>
          <a:spcPct val="20000"/>
        </a:spcBef>
        <a:buFont typeface="Arial" pitchFamily="34" charset="0"/>
        <a:buChar char="–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240303" indent="-248923" algn="l" defTabSz="995690" rtl="0" eaLnBrk="1" latinLnBrk="0" hangingPunct="1">
        <a:spcBef>
          <a:spcPct val="20000"/>
        </a:spcBef>
        <a:buFont typeface="Arial" pitchFamily="34" charset="0"/>
        <a:buChar char="»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738148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235993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733838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231683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97845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9569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493535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99138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489225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8707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84916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982761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-1" y="0"/>
            <a:ext cx="7561264" cy="10693400"/>
          </a:xfrm>
          <a:prstGeom prst="rect">
            <a:avLst/>
          </a:prstGeom>
          <a:solidFill>
            <a:srgbClr val="12121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800"/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258481"/>
            <a:ext cx="7561263" cy="1416811"/>
          </a:xfrm>
          <a:prstGeom prst="rect">
            <a:avLst/>
          </a:prstGeom>
        </p:spPr>
      </p:pic>
      <p:sp>
        <p:nvSpPr>
          <p:cNvPr id="21" name="TextBox 20"/>
          <p:cNvSpPr txBox="1"/>
          <p:nvPr/>
        </p:nvSpPr>
        <p:spPr>
          <a:xfrm>
            <a:off x="302826" y="2909878"/>
            <a:ext cx="339471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800" i="1" dirty="0">
                <a:solidFill>
                  <a:schemeClr val="bg1">
                    <a:lumMod val="75000"/>
                  </a:schemeClr>
                </a:solidFill>
              </a:rPr>
              <a:t>захватывающее предложение по организации игры «Мафия» для </a:t>
            </a:r>
            <a:r>
              <a:rPr lang="ru-RU" sz="1800" i="1" dirty="0" err="1">
                <a:solidFill>
                  <a:schemeClr val="bg1">
                    <a:lumMod val="75000"/>
                  </a:schemeClr>
                </a:solidFill>
              </a:rPr>
              <a:t>event</a:t>
            </a:r>
            <a:r>
              <a:rPr lang="ru-RU" sz="1800" i="1" dirty="0">
                <a:solidFill>
                  <a:schemeClr val="bg1">
                    <a:lumMod val="75000"/>
                  </a:schemeClr>
                </a:solidFill>
              </a:rPr>
              <a:t>-агентств</a:t>
            </a:r>
            <a:endParaRPr lang="ru-RU" sz="180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355399" y="9299448"/>
            <a:ext cx="26417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i="1" dirty="0" smtClean="0">
                <a:solidFill>
                  <a:schemeClr val="bg1"/>
                </a:solidFill>
              </a:rPr>
              <a:t>наши клиенты:</a:t>
            </a:r>
            <a:endParaRPr lang="ru-RU" sz="2400" b="1" i="1" dirty="0">
              <a:solidFill>
                <a:schemeClr val="bg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356695" y="9523164"/>
            <a:ext cx="129847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400" i="1" dirty="0" smtClean="0">
                <a:solidFill>
                  <a:schemeClr val="bg1">
                    <a:lumMod val="75000"/>
                  </a:schemeClr>
                </a:solidFill>
              </a:rPr>
              <a:t>тел.:</a:t>
            </a:r>
          </a:p>
          <a:p>
            <a:pPr algn="r"/>
            <a:r>
              <a:rPr lang="en-US" sz="1400" i="1" dirty="0" smtClean="0">
                <a:solidFill>
                  <a:schemeClr val="bg1">
                    <a:lumMod val="75000"/>
                  </a:schemeClr>
                </a:solidFill>
              </a:rPr>
              <a:t>e-mail:</a:t>
            </a:r>
          </a:p>
          <a:p>
            <a:pPr algn="r"/>
            <a:r>
              <a:rPr lang="ru-RU" sz="1400" i="1" dirty="0" smtClean="0">
                <a:solidFill>
                  <a:schemeClr val="bg1">
                    <a:lumMod val="75000"/>
                  </a:schemeClr>
                </a:solidFill>
              </a:rPr>
              <a:t>сайт:</a:t>
            </a:r>
            <a:endParaRPr lang="ru-RU" sz="1400" i="1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550981" y="9523164"/>
            <a:ext cx="158244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i="1" dirty="0" smtClean="0">
                <a:solidFill>
                  <a:schemeClr val="bg1"/>
                </a:solidFill>
              </a:rPr>
              <a:t>(495) 226-74-30</a:t>
            </a:r>
          </a:p>
          <a:p>
            <a:r>
              <a:rPr lang="en-US" sz="1400" i="1" dirty="0" smtClean="0">
                <a:solidFill>
                  <a:schemeClr val="bg1"/>
                </a:solidFill>
              </a:rPr>
              <a:t>art@prcomm.ru</a:t>
            </a:r>
          </a:p>
          <a:p>
            <a:r>
              <a:rPr lang="en-US" sz="1400" i="1" dirty="0" smtClean="0">
                <a:solidFill>
                  <a:schemeClr val="bg1"/>
                </a:solidFill>
              </a:rPr>
              <a:t>www.kit5.ru</a:t>
            </a:r>
            <a:endParaRPr lang="ru-RU" sz="1400" i="1" dirty="0">
              <a:solidFill>
                <a:schemeClr val="bg1"/>
              </a:solidFill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8263" y="9716454"/>
            <a:ext cx="3137471" cy="533400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324247" y="810196"/>
            <a:ext cx="6840760" cy="14378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5000"/>
              </a:lnSpc>
            </a:pPr>
            <a:r>
              <a:rPr lang="ru-RU" sz="6600" b="1" dirty="0" smtClean="0">
                <a:solidFill>
                  <a:srgbClr val="D63C2B"/>
                </a:solidFill>
                <a:effectLst>
                  <a:innerShdw blurRad="63500" dist="38100" dir="16200000">
                    <a:prstClr val="black">
                      <a:alpha val="47000"/>
                    </a:prstClr>
                  </a:innerShdw>
                </a:effectLst>
              </a:rPr>
              <a:t>Продающий заголовок вашего</a:t>
            </a:r>
            <a:endParaRPr lang="ru-RU" sz="6600" b="1" dirty="0">
              <a:solidFill>
                <a:srgbClr val="D63C2B"/>
              </a:solidFill>
              <a:effectLst>
                <a:innerShdw blurRad="63500" dist="38100" dir="16200000">
                  <a:prstClr val="black">
                    <a:alpha val="47000"/>
                  </a:prstClr>
                </a:innerShdw>
              </a:effectLst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52239" y="2122062"/>
            <a:ext cx="7056784" cy="7763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5000"/>
              </a:lnSpc>
            </a:pPr>
            <a:r>
              <a:rPr lang="ru-RU" sz="6000" b="1" i="1" dirty="0" smtClean="0">
                <a:solidFill>
                  <a:schemeClr val="bg1">
                    <a:lumMod val="95000"/>
                  </a:schemeClr>
                </a:solidFill>
                <a:effectLst>
                  <a:innerShdw blurRad="63500" dist="38100" dir="16200000">
                    <a:prstClr val="black">
                      <a:alpha val="47000"/>
                    </a:prstClr>
                  </a:innerShdw>
                </a:effectLst>
              </a:rPr>
              <a:t>«маркетинг-кита»</a:t>
            </a:r>
            <a:endParaRPr lang="ru-RU" sz="6000" b="1" i="1" dirty="0">
              <a:solidFill>
                <a:schemeClr val="bg1">
                  <a:lumMod val="95000"/>
                </a:schemeClr>
              </a:solidFill>
              <a:effectLst>
                <a:innerShdw blurRad="63500" dist="38100" dir="16200000">
                  <a:prstClr val="black">
                    <a:alpha val="47000"/>
                  </a:prstClr>
                </a:innerShdw>
              </a:effectLst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2238" y="5130675"/>
            <a:ext cx="1948041" cy="1948041"/>
          </a:xfrm>
          <a:prstGeom prst="ellipse">
            <a:avLst/>
          </a:prstGeom>
        </p:spPr>
      </p:pic>
      <p:pic>
        <p:nvPicPr>
          <p:cNvPr id="18" name="Рисунок 1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69769" y="5130675"/>
            <a:ext cx="1948041" cy="1948041"/>
          </a:xfrm>
          <a:prstGeom prst="ellipse">
            <a:avLst/>
          </a:prstGeom>
        </p:spPr>
      </p:pic>
      <p:pic>
        <p:nvPicPr>
          <p:cNvPr id="19" name="Рисунок 18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71535" y="5130675"/>
            <a:ext cx="1948041" cy="1948041"/>
          </a:xfrm>
          <a:prstGeom prst="ellipse">
            <a:avLst/>
          </a:prstGeom>
        </p:spPr>
      </p:pic>
    </p:spTree>
    <p:extLst>
      <p:ext uri="{BB962C8B-B14F-4D97-AF65-F5344CB8AC3E}">
        <p14:creationId xmlns:p14="http://schemas.microsoft.com/office/powerpoint/2010/main" val="370411732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79</TotalTime>
  <Words>31</Words>
  <Application>Microsoft Office PowerPoint</Application>
  <PresentationFormat>Произвольный</PresentationFormat>
  <Paragraphs>10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Буяш</dc:creator>
  <cp:lastModifiedBy>Буяш</cp:lastModifiedBy>
  <cp:revision>27</cp:revision>
  <dcterms:created xsi:type="dcterms:W3CDTF">2011-06-17T23:30:18Z</dcterms:created>
  <dcterms:modified xsi:type="dcterms:W3CDTF">2011-06-20T22:58:32Z</dcterms:modified>
</cp:coreProperties>
</file>